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oto Sans" charset="1" panose="020B0502040504020204"/>
      <p:regular r:id="rId18"/>
    </p:embeddedFont>
    <p:embeddedFont>
      <p:font typeface="Noto Sans Bold" charset="1" panose="020B0802040504020204"/>
      <p:regular r:id="rId19"/>
    </p:embeddedFont>
    <p:embeddedFont>
      <p:font typeface="Noto Serif Bold" charset="1" panose="02020800060500020200"/>
      <p:regular r:id="rId20"/>
    </p:embeddedFont>
    <p:embeddedFont>
      <p:font typeface="Nanum Gothic Bold" charset="1" panose="020D0804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7820" y="3515925"/>
            <a:ext cx="287415" cy="3255150"/>
            <a:chOff x="0" y="0"/>
            <a:chExt cx="75698" cy="857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698" cy="857323"/>
            </a:xfrm>
            <a:custGeom>
              <a:avLst/>
              <a:gdLst/>
              <a:ahLst/>
              <a:cxnLst/>
              <a:rect r="r" b="b" t="t" l="l"/>
              <a:pathLst>
                <a:path h="857323" w="75698">
                  <a:moveTo>
                    <a:pt x="0" y="0"/>
                  </a:moveTo>
                  <a:lnTo>
                    <a:pt x="75698" y="0"/>
                  </a:lnTo>
                  <a:lnTo>
                    <a:pt x="75698" y="857323"/>
                  </a:lnTo>
                  <a:lnTo>
                    <a:pt x="0" y="857323"/>
                  </a:lnTo>
                  <a:close/>
                </a:path>
              </a:pathLst>
            </a:custGeom>
            <a:solidFill>
              <a:srgbClr val="3A53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5698" cy="904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43000" y="5972371"/>
            <a:ext cx="7101000" cy="5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sz="3253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동태현   (임동준  신태균  이현건)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3000" y="4300760"/>
            <a:ext cx="12717752" cy="151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56"/>
              </a:lnSpc>
              <a:spcBef>
                <a:spcPct val="0"/>
              </a:spcBef>
            </a:pPr>
            <a:r>
              <a:rPr lang="en-US" sz="8825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Mini Project-타자게임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63480" y="8836025"/>
            <a:ext cx="17100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2024.08.22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3000" y="3692409"/>
            <a:ext cx="21129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A5348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JAVA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22" r="0" b="-6222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677804" y="795338"/>
            <a:ext cx="128838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26335" y="560387"/>
            <a:ext cx="395147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사회적 책임 및 지속 가능성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75819" y="1857078"/>
            <a:ext cx="105363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Nisi excepteur ea laboris Lorem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06270" y="3190578"/>
            <a:ext cx="14675460" cy="6067722"/>
            <a:chOff x="0" y="0"/>
            <a:chExt cx="4205799" cy="17389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05799" cy="1738931"/>
            </a:xfrm>
            <a:custGeom>
              <a:avLst/>
              <a:gdLst/>
              <a:ahLst/>
              <a:cxnLst/>
              <a:rect r="r" b="b" t="t" l="l"/>
              <a:pathLst>
                <a:path h="1738931" w="4205799">
                  <a:moveTo>
                    <a:pt x="0" y="0"/>
                  </a:moveTo>
                  <a:lnTo>
                    <a:pt x="4205799" y="0"/>
                  </a:lnTo>
                  <a:lnTo>
                    <a:pt x="4205799" y="1738931"/>
                  </a:lnTo>
                  <a:lnTo>
                    <a:pt x="0" y="1738931"/>
                  </a:ln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205799" cy="1786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79548" y="3903127"/>
            <a:ext cx="30637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활동1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79548" y="4562277"/>
            <a:ext cx="598727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nulla incididunt veniam et tempor.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officia aliqua dolor quis quis aliqua.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Enim ullamco qui tempor est commodo aliquip.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79548" y="6443901"/>
            <a:ext cx="30637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활동3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79548" y="7101126"/>
            <a:ext cx="598727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nulla incididunt veniam et tempor.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officia aliqua dolor quis quis aliqua.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Enim ullamco qui tempor est commodo aliquip consectetur velit sit ut veniam consectetur anim.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05589" y="3903127"/>
            <a:ext cx="30637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활동2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5589" y="4562277"/>
            <a:ext cx="610286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nulla incididunt veniam et tempor.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officia aliqua dolor quis quis aliqua.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Enim ullamco qui tempor est commodo aliquip.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5589" y="6443901"/>
            <a:ext cx="30637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활동4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5589" y="7101126"/>
            <a:ext cx="610286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nulla incididunt veniam et tempor.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officia aliqua dolor quis quis aliqua.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Enim ullamco qui tempor est commodo aliquip consectetur velit sit ut veniam consectetur anim.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602604" y="795338"/>
            <a:ext cx="1395906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38260" y="1963646"/>
            <a:ext cx="14811479" cy="7294654"/>
          </a:xfrm>
          <a:custGeom>
            <a:avLst/>
            <a:gdLst/>
            <a:ahLst/>
            <a:cxnLst/>
            <a:rect r="r" b="b" t="t" l="l"/>
            <a:pathLst>
              <a:path h="7294654" w="14811479">
                <a:moveTo>
                  <a:pt x="0" y="0"/>
                </a:moveTo>
                <a:lnTo>
                  <a:pt x="14811480" y="0"/>
                </a:lnTo>
                <a:lnTo>
                  <a:pt x="14811480" y="7294654"/>
                </a:lnTo>
                <a:lnTo>
                  <a:pt x="0" y="7294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6335" y="560387"/>
            <a:ext cx="395147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글로벌 전략 및 확장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5701" y="6570246"/>
            <a:ext cx="173730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전략1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7649" y="7328433"/>
            <a:ext cx="494827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nulla incididunt veniam et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officia aliqua dolor quis quis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Enim ullamco qui tempor est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7914" y="6570246"/>
            <a:ext cx="173730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전략2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9862" y="7328433"/>
            <a:ext cx="494827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nulla incididunt veniam et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officia aliqua dolor quis quis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Enim ullamco qui tempor est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60127" y="6570246"/>
            <a:ext cx="173730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전략3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52075" y="7328433"/>
            <a:ext cx="494827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nulla incididunt veniam et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Esse officia aliqua dolor quis quis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Enim ullamco qui tempor est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0792" y="4175587"/>
            <a:ext cx="984641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Ad dolor incididunt cillum ut esse amet ullamco do non do labore anim minim commodo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69050" y="2741665"/>
            <a:ext cx="574989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3A5348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64669" y="2036174"/>
            <a:ext cx="1696326" cy="122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6"/>
              </a:lnSpc>
            </a:pPr>
            <a:r>
              <a:rPr lang="en-US" sz="7104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목차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64669" y="4431393"/>
            <a:ext cx="3588081" cy="2929602"/>
            <a:chOff x="0" y="0"/>
            <a:chExt cx="4784107" cy="390613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202180"/>
              <a:ext cx="4784107" cy="301755"/>
              <a:chOff x="0" y="0"/>
              <a:chExt cx="893538" cy="5635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93538" cy="56360"/>
              </a:xfrm>
              <a:custGeom>
                <a:avLst/>
                <a:gdLst/>
                <a:ahLst/>
                <a:cxnLst/>
                <a:rect r="r" b="b" t="t" l="l"/>
                <a:pathLst>
                  <a:path h="56360" w="893538">
                    <a:moveTo>
                      <a:pt x="0" y="0"/>
                    </a:moveTo>
                    <a:lnTo>
                      <a:pt x="893538" y="0"/>
                    </a:lnTo>
                    <a:lnTo>
                      <a:pt x="893538" y="56360"/>
                    </a:lnTo>
                    <a:lnTo>
                      <a:pt x="0" y="56360"/>
                    </a:lnTo>
                    <a:close/>
                  </a:path>
                </a:pathLst>
              </a:custGeom>
              <a:solidFill>
                <a:srgbClr val="3A5348">
                  <a:alpha val="34902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93538" cy="94459"/>
              </a:xfrm>
              <a:prstGeom prst="rect">
                <a:avLst/>
              </a:prstGeom>
            </p:spPr>
            <p:txBody>
              <a:bodyPr anchor="ctr" rtlCol="false" tIns="53726" lIns="53726" bIns="53726" rIns="53726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-171450"/>
              <a:ext cx="2392054" cy="1977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528"/>
                </a:lnSpc>
                <a:spcBef>
                  <a:spcPct val="0"/>
                </a:spcBef>
              </a:pPr>
              <a:r>
                <a:rPr lang="en-US" sz="8948">
                  <a:solidFill>
                    <a:srgbClr val="3A5348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38071"/>
              <a:ext cx="3638730" cy="1068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7"/>
                </a:lnSpc>
              </a:pPr>
              <a:r>
                <a:rPr lang="en-US" sz="4791">
                  <a:solidFill>
                    <a:srgbClr val="000000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주요 기능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52949" y="4431393"/>
            <a:ext cx="3392653" cy="2929602"/>
            <a:chOff x="0" y="0"/>
            <a:chExt cx="4523537" cy="390613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1136702"/>
              <a:ext cx="4523537" cy="285320"/>
              <a:chOff x="0" y="0"/>
              <a:chExt cx="893538" cy="5635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93538" cy="56360"/>
              </a:xfrm>
              <a:custGeom>
                <a:avLst/>
                <a:gdLst/>
                <a:ahLst/>
                <a:cxnLst/>
                <a:rect r="r" b="b" t="t" l="l"/>
                <a:pathLst>
                  <a:path h="56360" w="893538">
                    <a:moveTo>
                      <a:pt x="0" y="0"/>
                    </a:moveTo>
                    <a:lnTo>
                      <a:pt x="893538" y="0"/>
                    </a:lnTo>
                    <a:lnTo>
                      <a:pt x="893538" y="56360"/>
                    </a:lnTo>
                    <a:lnTo>
                      <a:pt x="0" y="56360"/>
                    </a:lnTo>
                    <a:close/>
                  </a:path>
                </a:pathLst>
              </a:custGeom>
              <a:solidFill>
                <a:srgbClr val="3A5348">
                  <a:alpha val="34902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893538" cy="1039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-161925"/>
              <a:ext cx="2326551" cy="1869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5"/>
                </a:lnSpc>
                <a:spcBef>
                  <a:spcPct val="0"/>
                </a:spcBef>
              </a:pPr>
              <a:r>
                <a:rPr lang="en-US" sz="8461">
                  <a:solidFill>
                    <a:srgbClr val="3A5348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6220" y="2838071"/>
              <a:ext cx="3245255" cy="1068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7"/>
                </a:lnSpc>
              </a:pPr>
              <a:r>
                <a:rPr lang="en-US" sz="4791">
                  <a:solidFill>
                    <a:srgbClr val="000000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알고리즘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245454" y="4431393"/>
            <a:ext cx="3465533" cy="2929602"/>
            <a:chOff x="0" y="0"/>
            <a:chExt cx="4620710" cy="390613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97174" y="1136702"/>
              <a:ext cx="4523537" cy="285320"/>
              <a:chOff x="0" y="0"/>
              <a:chExt cx="893538" cy="5635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93538" cy="56360"/>
              </a:xfrm>
              <a:custGeom>
                <a:avLst/>
                <a:gdLst/>
                <a:ahLst/>
                <a:cxnLst/>
                <a:rect r="r" b="b" t="t" l="l"/>
                <a:pathLst>
                  <a:path h="56360" w="893538">
                    <a:moveTo>
                      <a:pt x="0" y="0"/>
                    </a:moveTo>
                    <a:lnTo>
                      <a:pt x="893538" y="0"/>
                    </a:lnTo>
                    <a:lnTo>
                      <a:pt x="893538" y="56360"/>
                    </a:lnTo>
                    <a:lnTo>
                      <a:pt x="0" y="56360"/>
                    </a:lnTo>
                    <a:close/>
                  </a:path>
                </a:pathLst>
              </a:custGeom>
              <a:solidFill>
                <a:srgbClr val="3A5348">
                  <a:alpha val="34902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893538" cy="1039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-161925"/>
              <a:ext cx="2091975" cy="1869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5"/>
                </a:lnSpc>
                <a:spcBef>
                  <a:spcPct val="0"/>
                </a:spcBef>
              </a:pPr>
              <a:r>
                <a:rPr lang="en-US" sz="8461">
                  <a:solidFill>
                    <a:srgbClr val="3A5348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03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97174" y="2838071"/>
              <a:ext cx="3245255" cy="1068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7"/>
                </a:lnSpc>
              </a:pPr>
              <a:r>
                <a:rPr lang="en-US" sz="4791">
                  <a:solidFill>
                    <a:srgbClr val="000000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실행화면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034817"/>
            <a:ext cx="18288000" cy="4252183"/>
            <a:chOff x="0" y="0"/>
            <a:chExt cx="4816593" cy="11199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19917"/>
            </a:xfrm>
            <a:custGeom>
              <a:avLst/>
              <a:gdLst/>
              <a:ahLst/>
              <a:cxnLst/>
              <a:rect r="r" b="b" t="t" l="l"/>
              <a:pathLst>
                <a:path h="11199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19917"/>
                  </a:lnTo>
                  <a:lnTo>
                    <a:pt x="0" y="1119917"/>
                  </a:lnTo>
                  <a:close/>
                </a:path>
              </a:pathLst>
            </a:custGeom>
            <a:solidFill>
              <a:srgbClr val="DAD9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6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29421" y="2361486"/>
            <a:ext cx="14429158" cy="6236703"/>
            <a:chOff x="0" y="0"/>
            <a:chExt cx="3800272" cy="16425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00272" cy="1642588"/>
            </a:xfrm>
            <a:custGeom>
              <a:avLst/>
              <a:gdLst/>
              <a:ahLst/>
              <a:cxnLst/>
              <a:rect r="r" b="b" t="t" l="l"/>
              <a:pathLst>
                <a:path h="1642588" w="3800272">
                  <a:moveTo>
                    <a:pt x="0" y="0"/>
                  </a:moveTo>
                  <a:lnTo>
                    <a:pt x="3800272" y="0"/>
                  </a:lnTo>
                  <a:lnTo>
                    <a:pt x="3800272" y="1642588"/>
                  </a:lnTo>
                  <a:lnTo>
                    <a:pt x="0" y="1642588"/>
                  </a:lnTo>
                  <a:close/>
                </a:path>
              </a:pathLst>
            </a:custGeom>
            <a:solidFill>
              <a:srgbClr val="EEED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800272" cy="1690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6335" y="560387"/>
            <a:ext cx="28825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주요 기능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67418" y="6248260"/>
            <a:ext cx="28694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-단계별 능력 향상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7418" y="4592638"/>
            <a:ext cx="28694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-구구단 타자게임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89" y="3375390"/>
            <a:ext cx="30637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9x9=?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79760" y="3375390"/>
            <a:ext cx="30637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1등이 되어보자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80561" y="3375390"/>
            <a:ext cx="30637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시간제한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3281" y="6248260"/>
            <a:ext cx="382378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-랭킹확인 가능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23281" y="4592638"/>
            <a:ext cx="382378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-아이디와 점수 저장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3662" y="6248260"/>
            <a:ext cx="324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-재도전 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13662" y="4592638"/>
            <a:ext cx="324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-단계별 제한시간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384511" y="3047127"/>
            <a:ext cx="0" cy="4865422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1566174" y="3047127"/>
            <a:ext cx="0" cy="4865422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967418" y="5050879"/>
            <a:ext cx="286940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Random &amp; Scanner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23281" y="5050879"/>
            <a:ext cx="33202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array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13662" y="5050879"/>
            <a:ext cx="32445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Timer/Timer Task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95062" y="6289074"/>
            <a:ext cx="12839741" cy="2509032"/>
            <a:chOff x="0" y="0"/>
            <a:chExt cx="3381660" cy="6608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1660" cy="660815"/>
            </a:xfrm>
            <a:custGeom>
              <a:avLst/>
              <a:gdLst/>
              <a:ahLst/>
              <a:cxnLst/>
              <a:rect r="r" b="b" t="t" l="l"/>
              <a:pathLst>
                <a:path h="660815" w="3381660">
                  <a:moveTo>
                    <a:pt x="0" y="0"/>
                  </a:moveTo>
                  <a:lnTo>
                    <a:pt x="3381660" y="0"/>
                  </a:lnTo>
                  <a:lnTo>
                    <a:pt x="3381660" y="660815"/>
                  </a:lnTo>
                  <a:lnTo>
                    <a:pt x="0" y="6608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381660" cy="708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5062" y="1028700"/>
            <a:ext cx="12839903" cy="5833775"/>
            <a:chOff x="0" y="0"/>
            <a:chExt cx="1615863" cy="7341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5863" cy="734163"/>
            </a:xfrm>
            <a:custGeom>
              <a:avLst/>
              <a:gdLst/>
              <a:ahLst/>
              <a:cxnLst/>
              <a:rect r="r" b="b" t="t" l="l"/>
              <a:pathLst>
                <a:path h="734163" w="1615863">
                  <a:moveTo>
                    <a:pt x="0" y="0"/>
                  </a:moveTo>
                  <a:lnTo>
                    <a:pt x="1615863" y="0"/>
                  </a:lnTo>
                  <a:lnTo>
                    <a:pt x="1615863" y="734163"/>
                  </a:lnTo>
                  <a:lnTo>
                    <a:pt x="0" y="734163"/>
                  </a:lnTo>
                  <a:close/>
                </a:path>
              </a:pathLst>
            </a:custGeom>
            <a:blipFill>
              <a:blip r:embed="rId2"/>
              <a:stretch>
                <a:fillRect l="-2619" t="0" r="-261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26335" y="560387"/>
            <a:ext cx="28825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2. 알고리즘-구구단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4396" y="7280460"/>
            <a:ext cx="37876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구구단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74396" y="8029760"/>
            <a:ext cx="956340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-Random()을 통해 1~9까지의 수를 무작위로 추출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-Scanner()를 통해 구구단 정답을 입력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95062" y="6289074"/>
            <a:ext cx="12839741" cy="2509032"/>
            <a:chOff x="0" y="0"/>
            <a:chExt cx="3381660" cy="6608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1660" cy="660815"/>
            </a:xfrm>
            <a:custGeom>
              <a:avLst/>
              <a:gdLst/>
              <a:ahLst/>
              <a:cxnLst/>
              <a:rect r="r" b="b" t="t" l="l"/>
              <a:pathLst>
                <a:path h="660815" w="3381660">
                  <a:moveTo>
                    <a:pt x="0" y="0"/>
                  </a:moveTo>
                  <a:lnTo>
                    <a:pt x="3381660" y="0"/>
                  </a:lnTo>
                  <a:lnTo>
                    <a:pt x="3381660" y="660815"/>
                  </a:lnTo>
                  <a:lnTo>
                    <a:pt x="0" y="6608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381660" cy="708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5062" y="1028700"/>
            <a:ext cx="12839903" cy="5833775"/>
            <a:chOff x="0" y="0"/>
            <a:chExt cx="1615863" cy="7341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5863" cy="734163"/>
            </a:xfrm>
            <a:custGeom>
              <a:avLst/>
              <a:gdLst/>
              <a:ahLst/>
              <a:cxnLst/>
              <a:rect r="r" b="b" t="t" l="l"/>
              <a:pathLst>
                <a:path h="734163" w="1615863">
                  <a:moveTo>
                    <a:pt x="0" y="0"/>
                  </a:moveTo>
                  <a:lnTo>
                    <a:pt x="1615863" y="0"/>
                  </a:lnTo>
                  <a:lnTo>
                    <a:pt x="1615863" y="734163"/>
                  </a:lnTo>
                  <a:lnTo>
                    <a:pt x="0" y="734163"/>
                  </a:lnTo>
                  <a:close/>
                </a:path>
              </a:pathLst>
            </a:custGeom>
            <a:blipFill>
              <a:blip r:embed="rId2"/>
              <a:stretch>
                <a:fillRect l="-69" t="0" r="-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26335" y="560387"/>
            <a:ext cx="28825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2. 알고리즘-시간제한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4396" y="7280460"/>
            <a:ext cx="37876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시간제한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74396" y="8039285"/>
            <a:ext cx="9563405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-Timer/TimerTask를 통해 구구단 게임 시작 시 남은 시간을 출력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-시간 초과시 구구단 게임 종료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050126" y="795338"/>
            <a:ext cx="1451153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761483" y="1713179"/>
            <a:ext cx="5867552" cy="8907100"/>
          </a:xfrm>
          <a:custGeom>
            <a:avLst/>
            <a:gdLst/>
            <a:ahLst/>
            <a:cxnLst/>
            <a:rect r="r" b="b" t="t" l="l"/>
            <a:pathLst>
              <a:path h="8907100" w="5867552">
                <a:moveTo>
                  <a:pt x="0" y="0"/>
                </a:moveTo>
                <a:lnTo>
                  <a:pt x="5867552" y="0"/>
                </a:lnTo>
                <a:lnTo>
                  <a:pt x="5867552" y="8907100"/>
                </a:lnTo>
                <a:lnTo>
                  <a:pt x="0" y="8907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62125" y="1934894"/>
            <a:ext cx="4563750" cy="2441135"/>
            <a:chOff x="0" y="0"/>
            <a:chExt cx="574334" cy="307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334" cy="307210"/>
            </a:xfrm>
            <a:custGeom>
              <a:avLst/>
              <a:gdLst/>
              <a:ahLst/>
              <a:cxnLst/>
              <a:rect r="r" b="b" t="t" l="l"/>
              <a:pathLst>
                <a:path h="307210" w="574334">
                  <a:moveTo>
                    <a:pt x="0" y="0"/>
                  </a:moveTo>
                  <a:lnTo>
                    <a:pt x="574334" y="0"/>
                  </a:lnTo>
                  <a:lnTo>
                    <a:pt x="574334" y="307210"/>
                  </a:lnTo>
                  <a:lnTo>
                    <a:pt x="0" y="307210"/>
                  </a:lnTo>
                  <a:close/>
                </a:path>
              </a:pathLst>
            </a:custGeom>
            <a:blipFill>
              <a:blip r:embed="rId3"/>
              <a:stretch>
                <a:fillRect l="0" t="-90038" r="0" b="-9003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862125" y="4376029"/>
            <a:ext cx="4563750" cy="2441135"/>
            <a:chOff x="0" y="0"/>
            <a:chExt cx="574334" cy="307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4334" cy="307210"/>
            </a:xfrm>
            <a:custGeom>
              <a:avLst/>
              <a:gdLst/>
              <a:ahLst/>
              <a:cxnLst/>
              <a:rect r="r" b="b" t="t" l="l"/>
              <a:pathLst>
                <a:path h="307210" w="574334">
                  <a:moveTo>
                    <a:pt x="0" y="0"/>
                  </a:moveTo>
                  <a:lnTo>
                    <a:pt x="574334" y="0"/>
                  </a:lnTo>
                  <a:lnTo>
                    <a:pt x="574334" y="307210"/>
                  </a:lnTo>
                  <a:lnTo>
                    <a:pt x="0" y="307210"/>
                  </a:lnTo>
                  <a:close/>
                </a:path>
              </a:pathLst>
            </a:custGeom>
            <a:blipFill>
              <a:blip r:embed="rId4"/>
              <a:stretch>
                <a:fillRect l="0" t="-171060" r="0" b="-954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62125" y="6817165"/>
            <a:ext cx="4563750" cy="2441135"/>
            <a:chOff x="0" y="0"/>
            <a:chExt cx="574334" cy="307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4334" cy="307210"/>
            </a:xfrm>
            <a:custGeom>
              <a:avLst/>
              <a:gdLst/>
              <a:ahLst/>
              <a:cxnLst/>
              <a:rect r="r" b="b" t="t" l="l"/>
              <a:pathLst>
                <a:path h="307210" w="574334">
                  <a:moveTo>
                    <a:pt x="0" y="0"/>
                  </a:moveTo>
                  <a:lnTo>
                    <a:pt x="574334" y="0"/>
                  </a:lnTo>
                  <a:lnTo>
                    <a:pt x="574334" y="307210"/>
                  </a:lnTo>
                  <a:lnTo>
                    <a:pt x="0" y="307210"/>
                  </a:lnTo>
                  <a:close/>
                </a:path>
              </a:pathLst>
            </a:custGeom>
            <a:blipFill>
              <a:blip r:embed="rId5"/>
              <a:stretch>
                <a:fillRect l="0" t="-87583" r="0" b="-9302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26335" y="560387"/>
            <a:ext cx="28825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기술력 및 혁신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7018" y="2980627"/>
            <a:ext cx="30637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기술력1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7018" y="6468853"/>
            <a:ext cx="30637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기술력3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34803" y="2980627"/>
            <a:ext cx="30637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기술력2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34803" y="6468853"/>
            <a:ext cx="30637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기술력4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7018" y="3707950"/>
            <a:ext cx="337161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 adipisicing nostrud pariatur est sint 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26941" y="3707950"/>
            <a:ext cx="337161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 adipisicing nostrud pariatur est sint 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26941" y="7195488"/>
            <a:ext cx="337161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 adipisicing nostrud pariatur est sint 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77018" y="7195488"/>
            <a:ext cx="337161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 adipisicing nostrud pariatur est sint 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459250" y="1562920"/>
            <a:ext cx="10409459" cy="7862204"/>
            <a:chOff x="0" y="0"/>
            <a:chExt cx="2741586" cy="2070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41586" cy="2070704"/>
            </a:xfrm>
            <a:custGeom>
              <a:avLst/>
              <a:gdLst/>
              <a:ahLst/>
              <a:cxnLst/>
              <a:rect r="r" b="b" t="t" l="l"/>
              <a:pathLst>
                <a:path h="2070704" w="2741586">
                  <a:moveTo>
                    <a:pt x="0" y="0"/>
                  </a:moveTo>
                  <a:lnTo>
                    <a:pt x="2741586" y="0"/>
                  </a:lnTo>
                  <a:lnTo>
                    <a:pt x="2741586" y="2070704"/>
                  </a:lnTo>
                  <a:lnTo>
                    <a:pt x="0" y="2070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BBBB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41586" cy="2118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199946" y="906060"/>
            <a:ext cx="11061215" cy="866916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7121714" y="2977773"/>
            <a:ext cx="1926650" cy="1287199"/>
            <a:chOff x="0" y="0"/>
            <a:chExt cx="2568867" cy="171626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53925" cy="45392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50148" y="0"/>
                    </a:moveTo>
                    <a:lnTo>
                      <a:pt x="562652" y="0"/>
                    </a:lnTo>
                    <a:cubicBezTo>
                      <a:pt x="628996" y="0"/>
                      <a:pt x="692622" y="26355"/>
                      <a:pt x="739533" y="73267"/>
                    </a:cubicBezTo>
                    <a:cubicBezTo>
                      <a:pt x="786445" y="120178"/>
                      <a:pt x="812800" y="183804"/>
                      <a:pt x="812800" y="250148"/>
                    </a:cubicBezTo>
                    <a:lnTo>
                      <a:pt x="812800" y="562652"/>
                    </a:lnTo>
                    <a:cubicBezTo>
                      <a:pt x="812800" y="628996"/>
                      <a:pt x="786445" y="692622"/>
                      <a:pt x="739533" y="739533"/>
                    </a:cubicBezTo>
                    <a:cubicBezTo>
                      <a:pt x="692622" y="786445"/>
                      <a:pt x="628996" y="812800"/>
                      <a:pt x="562652" y="812800"/>
                    </a:cubicBezTo>
                    <a:lnTo>
                      <a:pt x="250148" y="812800"/>
                    </a:lnTo>
                    <a:cubicBezTo>
                      <a:pt x="183804" y="812800"/>
                      <a:pt x="120178" y="786445"/>
                      <a:pt x="73267" y="739533"/>
                    </a:cubicBezTo>
                    <a:cubicBezTo>
                      <a:pt x="26355" y="692622"/>
                      <a:pt x="0" y="628996"/>
                      <a:pt x="0" y="562652"/>
                    </a:cubicBezTo>
                    <a:lnTo>
                      <a:pt x="0" y="250148"/>
                    </a:lnTo>
                    <a:cubicBezTo>
                      <a:pt x="0" y="183804"/>
                      <a:pt x="26355" y="120178"/>
                      <a:pt x="73267" y="73267"/>
                    </a:cubicBezTo>
                    <a:cubicBezTo>
                      <a:pt x="120178" y="26355"/>
                      <a:pt x="183804" y="0"/>
                      <a:pt x="250148" y="0"/>
                    </a:cubicBezTo>
                    <a:close/>
                  </a:path>
                </a:pathLst>
              </a:custGeom>
              <a:solidFill>
                <a:srgbClr val="3A534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630615"/>
              <a:ext cx="453925" cy="453925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50148" y="0"/>
                    </a:moveTo>
                    <a:lnTo>
                      <a:pt x="562652" y="0"/>
                    </a:lnTo>
                    <a:cubicBezTo>
                      <a:pt x="628996" y="0"/>
                      <a:pt x="692622" y="26355"/>
                      <a:pt x="739533" y="73267"/>
                    </a:cubicBezTo>
                    <a:cubicBezTo>
                      <a:pt x="786445" y="120178"/>
                      <a:pt x="812800" y="183804"/>
                      <a:pt x="812800" y="250148"/>
                    </a:cubicBezTo>
                    <a:lnTo>
                      <a:pt x="812800" y="562652"/>
                    </a:lnTo>
                    <a:cubicBezTo>
                      <a:pt x="812800" y="628996"/>
                      <a:pt x="786445" y="692622"/>
                      <a:pt x="739533" y="739533"/>
                    </a:cubicBezTo>
                    <a:cubicBezTo>
                      <a:pt x="692622" y="786445"/>
                      <a:pt x="628996" y="812800"/>
                      <a:pt x="562652" y="812800"/>
                    </a:cubicBezTo>
                    <a:lnTo>
                      <a:pt x="250148" y="812800"/>
                    </a:lnTo>
                    <a:cubicBezTo>
                      <a:pt x="183804" y="812800"/>
                      <a:pt x="120178" y="786445"/>
                      <a:pt x="73267" y="739533"/>
                    </a:cubicBezTo>
                    <a:cubicBezTo>
                      <a:pt x="26355" y="692622"/>
                      <a:pt x="0" y="628996"/>
                      <a:pt x="0" y="562652"/>
                    </a:cubicBezTo>
                    <a:lnTo>
                      <a:pt x="0" y="250148"/>
                    </a:lnTo>
                    <a:cubicBezTo>
                      <a:pt x="0" y="183804"/>
                      <a:pt x="26355" y="120178"/>
                      <a:pt x="73267" y="73267"/>
                    </a:cubicBezTo>
                    <a:cubicBezTo>
                      <a:pt x="120178" y="26355"/>
                      <a:pt x="183804" y="0"/>
                      <a:pt x="250148" y="0"/>
                    </a:cubicBezTo>
                    <a:close/>
                  </a:path>
                </a:pathLst>
              </a:custGeom>
              <a:solidFill>
                <a:srgbClr val="78928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262340"/>
              <a:ext cx="453925" cy="45392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50148" y="0"/>
                    </a:moveTo>
                    <a:lnTo>
                      <a:pt x="562652" y="0"/>
                    </a:lnTo>
                    <a:cubicBezTo>
                      <a:pt x="628996" y="0"/>
                      <a:pt x="692622" y="26355"/>
                      <a:pt x="739533" y="73267"/>
                    </a:cubicBezTo>
                    <a:cubicBezTo>
                      <a:pt x="786445" y="120178"/>
                      <a:pt x="812800" y="183804"/>
                      <a:pt x="812800" y="250148"/>
                    </a:cubicBezTo>
                    <a:lnTo>
                      <a:pt x="812800" y="562652"/>
                    </a:lnTo>
                    <a:cubicBezTo>
                      <a:pt x="812800" y="628996"/>
                      <a:pt x="786445" y="692622"/>
                      <a:pt x="739533" y="739533"/>
                    </a:cubicBezTo>
                    <a:cubicBezTo>
                      <a:pt x="692622" y="786445"/>
                      <a:pt x="628996" y="812800"/>
                      <a:pt x="562652" y="812800"/>
                    </a:cubicBezTo>
                    <a:lnTo>
                      <a:pt x="250148" y="812800"/>
                    </a:lnTo>
                    <a:cubicBezTo>
                      <a:pt x="183804" y="812800"/>
                      <a:pt x="120178" y="786445"/>
                      <a:pt x="73267" y="739533"/>
                    </a:cubicBezTo>
                    <a:cubicBezTo>
                      <a:pt x="26355" y="692622"/>
                      <a:pt x="0" y="628996"/>
                      <a:pt x="0" y="562652"/>
                    </a:cubicBezTo>
                    <a:lnTo>
                      <a:pt x="0" y="250148"/>
                    </a:lnTo>
                    <a:cubicBezTo>
                      <a:pt x="0" y="183804"/>
                      <a:pt x="26355" y="120178"/>
                      <a:pt x="73267" y="73267"/>
                    </a:cubicBezTo>
                    <a:cubicBezTo>
                      <a:pt x="120178" y="26355"/>
                      <a:pt x="183804" y="0"/>
                      <a:pt x="250148" y="0"/>
                    </a:cubicBezTo>
                    <a:close/>
                  </a:path>
                </a:pathLst>
              </a:custGeom>
              <a:solidFill>
                <a:srgbClr val="C3CDC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798066" y="-21746"/>
              <a:ext cx="177080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>
                      <a:alpha val="49804"/>
                    </a:srgbClr>
                  </a:solidFill>
                  <a:latin typeface="Noto Sans"/>
                  <a:ea typeface="Noto Sans"/>
                  <a:cs typeface="Noto Sans"/>
                  <a:sym typeface="Noto Sans"/>
                </a:rPr>
                <a:t>LARANA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98066" y="608869"/>
              <a:ext cx="177080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000000">
                      <a:alpha val="49804"/>
                    </a:srgbClr>
                  </a:solidFill>
                  <a:latin typeface="Noto Sans"/>
                  <a:ea typeface="Noto Sans"/>
                  <a:cs typeface="Noto Sans"/>
                  <a:sym typeface="Noto Sans"/>
                </a:rPr>
                <a:t>A사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98066" y="1189315"/>
              <a:ext cx="177080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000000">
                      <a:alpha val="49804"/>
                    </a:srgbClr>
                  </a:solidFill>
                  <a:latin typeface="Noto Sans"/>
                  <a:ea typeface="Noto Sans"/>
                  <a:cs typeface="Noto Sans"/>
                  <a:sym typeface="Noto Sans"/>
                </a:rPr>
                <a:t>B사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19291" y="2213568"/>
            <a:ext cx="764205" cy="76420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534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19291" y="6165595"/>
            <a:ext cx="764205" cy="76420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534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620334" y="6325911"/>
            <a:ext cx="362117" cy="443573"/>
          </a:xfrm>
          <a:custGeom>
            <a:avLst/>
            <a:gdLst/>
            <a:ahLst/>
            <a:cxnLst/>
            <a:rect r="r" b="b" t="t" l="l"/>
            <a:pathLst>
              <a:path h="443573" w="362117">
                <a:moveTo>
                  <a:pt x="0" y="0"/>
                </a:moveTo>
                <a:lnTo>
                  <a:pt x="362118" y="0"/>
                </a:lnTo>
                <a:lnTo>
                  <a:pt x="362118" y="443573"/>
                </a:lnTo>
                <a:lnTo>
                  <a:pt x="0" y="443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99256" y="2359126"/>
            <a:ext cx="404275" cy="473088"/>
          </a:xfrm>
          <a:custGeom>
            <a:avLst/>
            <a:gdLst/>
            <a:ahLst/>
            <a:cxnLst/>
            <a:rect r="r" b="b" t="t" l="l"/>
            <a:pathLst>
              <a:path h="473088" w="404275">
                <a:moveTo>
                  <a:pt x="0" y="0"/>
                </a:moveTo>
                <a:lnTo>
                  <a:pt x="404275" y="0"/>
                </a:lnTo>
                <a:lnTo>
                  <a:pt x="404275" y="473088"/>
                </a:lnTo>
                <a:lnTo>
                  <a:pt x="0" y="473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26335" y="560387"/>
            <a:ext cx="28825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시장 위치 및 경쟁력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59487" y="8778032"/>
            <a:ext cx="961930" cy="29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2020년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1666" y="8778032"/>
            <a:ext cx="961930" cy="29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2021년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49589" y="8778032"/>
            <a:ext cx="961930" cy="29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2022년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29054" y="8778032"/>
            <a:ext cx="961930" cy="29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2023년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208519" y="8778032"/>
            <a:ext cx="961930" cy="29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2024년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19291" y="3907595"/>
            <a:ext cx="446846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 adipisicing nostrud pariatur est sint in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 adipisicing nostrud pariatur est sint in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9291" y="7853725"/>
            <a:ext cx="446846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 adipisicing nostrud pariatur est sint in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 adipisicing no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19291" y="3183695"/>
            <a:ext cx="32585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경쟁력1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99532" y="1997668"/>
            <a:ext cx="286204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 Bold"/>
                <a:ea typeface="Noto Sans Bold"/>
                <a:cs typeface="Noto Sans Bold"/>
                <a:sym typeface="Noto Sans Bold"/>
              </a:rPr>
              <a:t>매출 데이터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19291" y="7129825"/>
            <a:ext cx="32585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경쟁력2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074358" y="795338"/>
            <a:ext cx="1448730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25189" y="2789547"/>
            <a:ext cx="8034077" cy="2545316"/>
            <a:chOff x="0" y="0"/>
            <a:chExt cx="2115971" cy="6703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5971" cy="670371"/>
            </a:xfrm>
            <a:custGeom>
              <a:avLst/>
              <a:gdLst/>
              <a:ahLst/>
              <a:cxnLst/>
              <a:rect r="r" b="b" t="t" l="l"/>
              <a:pathLst>
                <a:path h="670371" w="2115971">
                  <a:moveTo>
                    <a:pt x="0" y="0"/>
                  </a:moveTo>
                  <a:lnTo>
                    <a:pt x="2115971" y="0"/>
                  </a:lnTo>
                  <a:lnTo>
                    <a:pt x="2115971" y="670371"/>
                  </a:lnTo>
                  <a:lnTo>
                    <a:pt x="0" y="6703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BBBB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15971" cy="717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6335" y="560387"/>
            <a:ext cx="28825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성과 및 성장성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1391" y="2994573"/>
            <a:ext cx="2327453" cy="127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8"/>
              </a:lnSpc>
              <a:spcBef>
                <a:spcPct val="0"/>
              </a:spcBef>
            </a:pPr>
            <a:r>
              <a:rPr lang="en-US" sz="7442">
                <a:solidFill>
                  <a:srgbClr val="3A534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67%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06978" y="4628188"/>
            <a:ext cx="28362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5189" y="6137607"/>
            <a:ext cx="3136839" cy="127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8"/>
              </a:lnSpc>
              <a:spcBef>
                <a:spcPct val="0"/>
              </a:spcBef>
            </a:pPr>
            <a:r>
              <a:rPr lang="en-US" sz="7442">
                <a:solidFill>
                  <a:srgbClr val="3A534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2.5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5469" y="7771222"/>
            <a:ext cx="28362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61391" y="6137607"/>
            <a:ext cx="2327453" cy="127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8"/>
              </a:lnSpc>
              <a:spcBef>
                <a:spcPct val="0"/>
              </a:spcBef>
            </a:pPr>
            <a:r>
              <a:rPr lang="en-US" sz="7442">
                <a:solidFill>
                  <a:srgbClr val="3A534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5K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06978" y="7771222"/>
            <a:ext cx="28362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90969" y="2994573"/>
            <a:ext cx="3071842" cy="127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8"/>
              </a:lnSpc>
              <a:spcBef>
                <a:spcPct val="0"/>
              </a:spcBef>
            </a:pPr>
            <a:r>
              <a:rPr lang="en-US" sz="7442">
                <a:solidFill>
                  <a:srgbClr val="3A534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99.8%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08751" y="4628188"/>
            <a:ext cx="28362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48582" y="6137607"/>
            <a:ext cx="3071842" cy="127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8"/>
              </a:lnSpc>
              <a:spcBef>
                <a:spcPct val="0"/>
              </a:spcBef>
            </a:pPr>
            <a:r>
              <a:rPr lang="en-US" sz="7442">
                <a:solidFill>
                  <a:srgbClr val="3A534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66364" y="7771222"/>
            <a:ext cx="28362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90969" y="6137607"/>
            <a:ext cx="3071842" cy="127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8"/>
              </a:lnSpc>
              <a:spcBef>
                <a:spcPct val="0"/>
              </a:spcBef>
            </a:pPr>
            <a:r>
              <a:rPr lang="en-US" sz="7442">
                <a:solidFill>
                  <a:srgbClr val="3A5348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20+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08751" y="7771222"/>
            <a:ext cx="28362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reprehenderit mollit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52908" y="3389105"/>
            <a:ext cx="695324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Nisi excepteur ea laboris Lorem.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Sunt eu cillum ad qui anim Lorem qui ullamco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velit adipisicing irure anim veniam.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497086" y="795338"/>
            <a:ext cx="1506457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63167" y="2437449"/>
            <a:ext cx="6197436" cy="6197436"/>
          </a:xfrm>
          <a:custGeom>
            <a:avLst/>
            <a:gdLst/>
            <a:ahLst/>
            <a:cxnLst/>
            <a:rect r="r" b="b" t="t" l="l"/>
            <a:pathLst>
              <a:path h="6197436" w="6197436">
                <a:moveTo>
                  <a:pt x="0" y="0"/>
                </a:moveTo>
                <a:lnTo>
                  <a:pt x="6197437" y="0"/>
                </a:lnTo>
                <a:lnTo>
                  <a:pt x="6197437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45282" y="2437449"/>
            <a:ext cx="6197436" cy="6197436"/>
          </a:xfrm>
          <a:custGeom>
            <a:avLst/>
            <a:gdLst/>
            <a:ahLst/>
            <a:cxnLst/>
            <a:rect r="r" b="b" t="t" l="l"/>
            <a:pathLst>
              <a:path h="6197436" w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9120" y="3129223"/>
            <a:ext cx="4625530" cy="4813888"/>
            <a:chOff x="0" y="0"/>
            <a:chExt cx="1325618" cy="13795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5618" cy="1379599"/>
            </a:xfrm>
            <a:custGeom>
              <a:avLst/>
              <a:gdLst/>
              <a:ahLst/>
              <a:cxnLst/>
              <a:rect r="r" b="b" t="t" l="l"/>
              <a:pathLst>
                <a:path h="1379599" w="1325618">
                  <a:moveTo>
                    <a:pt x="0" y="0"/>
                  </a:moveTo>
                  <a:lnTo>
                    <a:pt x="1325618" y="0"/>
                  </a:lnTo>
                  <a:lnTo>
                    <a:pt x="1325618" y="1379599"/>
                  </a:lnTo>
                  <a:lnTo>
                    <a:pt x="0" y="13795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25618" cy="142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31235" y="3129223"/>
            <a:ext cx="4625530" cy="4813888"/>
            <a:chOff x="0" y="0"/>
            <a:chExt cx="1325618" cy="13795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5618" cy="1379599"/>
            </a:xfrm>
            <a:custGeom>
              <a:avLst/>
              <a:gdLst/>
              <a:ahLst/>
              <a:cxnLst/>
              <a:rect r="r" b="b" t="t" l="l"/>
              <a:pathLst>
                <a:path h="1379599" w="1325618">
                  <a:moveTo>
                    <a:pt x="0" y="0"/>
                  </a:moveTo>
                  <a:lnTo>
                    <a:pt x="1325618" y="0"/>
                  </a:lnTo>
                  <a:lnTo>
                    <a:pt x="1325618" y="1379599"/>
                  </a:lnTo>
                  <a:lnTo>
                    <a:pt x="0" y="13795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25618" cy="142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27396" y="2437449"/>
            <a:ext cx="6197436" cy="6197436"/>
          </a:xfrm>
          <a:custGeom>
            <a:avLst/>
            <a:gdLst/>
            <a:ahLst/>
            <a:cxnLst/>
            <a:rect r="r" b="b" t="t" l="l"/>
            <a:pathLst>
              <a:path h="6197436" w="6197436">
                <a:moveTo>
                  <a:pt x="0" y="0"/>
                </a:moveTo>
                <a:lnTo>
                  <a:pt x="6197437" y="0"/>
                </a:lnTo>
                <a:lnTo>
                  <a:pt x="6197437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13349" y="3129223"/>
            <a:ext cx="4625530" cy="4813888"/>
            <a:chOff x="0" y="0"/>
            <a:chExt cx="1325618" cy="13795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5618" cy="1379599"/>
            </a:xfrm>
            <a:custGeom>
              <a:avLst/>
              <a:gdLst/>
              <a:ahLst/>
              <a:cxnLst/>
              <a:rect r="r" b="b" t="t" l="l"/>
              <a:pathLst>
                <a:path h="1379599" w="1325618">
                  <a:moveTo>
                    <a:pt x="0" y="0"/>
                  </a:moveTo>
                  <a:lnTo>
                    <a:pt x="1325618" y="0"/>
                  </a:lnTo>
                  <a:lnTo>
                    <a:pt x="1325618" y="1379599"/>
                  </a:lnTo>
                  <a:lnTo>
                    <a:pt x="0" y="13795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325618" cy="142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27531" y="3693536"/>
            <a:ext cx="1820865" cy="288028"/>
          </a:xfrm>
          <a:custGeom>
            <a:avLst/>
            <a:gdLst/>
            <a:ahLst/>
            <a:cxnLst/>
            <a:rect r="r" b="b" t="t" l="l"/>
            <a:pathLst>
              <a:path h="288028" w="1820865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09645" y="3693536"/>
            <a:ext cx="1820865" cy="288028"/>
          </a:xfrm>
          <a:custGeom>
            <a:avLst/>
            <a:gdLst/>
            <a:ahLst/>
            <a:cxnLst/>
            <a:rect r="r" b="b" t="t" l="l"/>
            <a:pathLst>
              <a:path h="288028" w="1820865">
                <a:moveTo>
                  <a:pt x="0" y="0"/>
                </a:moveTo>
                <a:lnTo>
                  <a:pt x="1820866" y="0"/>
                </a:lnTo>
                <a:lnTo>
                  <a:pt x="1820866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91760" y="3693536"/>
            <a:ext cx="1820865" cy="288028"/>
          </a:xfrm>
          <a:custGeom>
            <a:avLst/>
            <a:gdLst/>
            <a:ahLst/>
            <a:cxnLst/>
            <a:rect r="r" b="b" t="t" l="l"/>
            <a:pathLst>
              <a:path h="288028" w="1820865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6335" y="560387"/>
            <a:ext cx="28825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고객 후기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7531" y="4526050"/>
            <a:ext cx="346871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Dolor in enim irure aliqua laboris. Laborum veniam reprehenderit anim occaecat culpa et ex cupidatat do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09645" y="4526050"/>
            <a:ext cx="346871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Dolor in enim irure aliqua laboris. Laborum veniam reprehenderit anim occaecat culpa et ex cupidatat do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91760" y="4526050"/>
            <a:ext cx="346871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Dolor in enim irure aliqua laboris. Laborum veniam reprehenderit anim occaecat culpa et ex cupidatat do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7531" y="6889163"/>
            <a:ext cx="33625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닉네임 Loeb님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09645" y="6889163"/>
            <a:ext cx="33625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닉네임 Olivia님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91760" y="6889163"/>
            <a:ext cx="33625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  <a:cs typeface="Noto Sans"/>
                <a:sym typeface="Noto Sans"/>
              </a:rPr>
              <a:t>닉네임 Davis님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DAGOjebr-f8</dc:identifier>
  <dcterms:modified xsi:type="dcterms:W3CDTF">2011-08-01T06:04:30Z</dcterms:modified>
  <cp:revision>1</cp:revision>
  <dc:title>베이지 그린 깔끔한  회사 소개서 프레젠테이션</dc:title>
</cp:coreProperties>
</file>